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86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AA5F8-D2F4-4E91-9C86-5351345A2128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C76D2-D15C-4ACB-8B93-16E9C87ABF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03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C76D2-D15C-4ACB-8B93-16E9C87ABF3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524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C76D2-D15C-4ACB-8B93-16E9C87ABF3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3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photo.qip.ru/users/timmaik.fotoplenka/140380056/?mode=xlarg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</a:t>
            </a:r>
            <a:br>
              <a:rPr lang="ru-RU" dirty="0" smtClean="0"/>
            </a:br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знакомство</a:t>
            </a:r>
            <a:br>
              <a:rPr lang="ru-RU" dirty="0" smtClean="0"/>
            </a:br>
            <a:r>
              <a:rPr lang="ru-RU" dirty="0" smtClean="0"/>
              <a:t>детей с музеями города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узей инженерных войск и артиллерии, Санкт-Петербург - timmaik - Photo.Qip.ru / id: vax"/>
          <p:cNvPicPr>
            <a:picLocks noChangeAspect="1" noChangeArrowheads="1"/>
          </p:cNvPicPr>
          <p:nvPr/>
        </p:nvPicPr>
        <p:blipFill>
          <a:blip r:embed="rId2"/>
          <a:srcRect t="5386"/>
          <a:stretch>
            <a:fillRect/>
          </a:stretch>
        </p:blipFill>
        <p:spPr bwMode="auto">
          <a:xfrm>
            <a:off x="285720" y="357166"/>
            <a:ext cx="5143536" cy="3614191"/>
          </a:xfrm>
          <a:prstGeom prst="rect">
            <a:avLst/>
          </a:prstGeom>
          <a:noFill/>
        </p:spPr>
      </p:pic>
      <p:pic>
        <p:nvPicPr>
          <p:cNvPr id="3076" name="Picture 4" descr="http://autotravel.ru/phalbum/90231/1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714752"/>
            <a:ext cx="4286280" cy="28450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43570" y="1071546"/>
            <a:ext cx="2285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Музей инженерных войск и артиллерии, Санкт-Петербург 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572008"/>
            <a:ext cx="3286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Город</a:t>
            </a:r>
            <a:r>
              <a:rPr lang="ru-RU" dirty="0" smtClean="0"/>
              <a:t> Санкт-Петербург (Ленинградская область)</a:t>
            </a:r>
          </a:p>
          <a:p>
            <a:r>
              <a:rPr lang="ru-RU" b="1" dirty="0" smtClean="0"/>
              <a:t>Музей "Мир воды"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по </a:t>
            </a:r>
            <a:r>
              <a:rPr lang="ru-RU" dirty="0" smtClean="0"/>
              <a:t>изо</a:t>
            </a:r>
            <a:br>
              <a:rPr lang="ru-RU" dirty="0" smtClean="0"/>
            </a:br>
            <a:r>
              <a:rPr lang="ru-RU" dirty="0" smtClean="0"/>
              <a:t>деятельности</a:t>
            </a:r>
            <a:endParaRPr lang="ru-RU" dirty="0"/>
          </a:p>
        </p:txBody>
      </p:sp>
      <p:pic>
        <p:nvPicPr>
          <p:cNvPr id="24578" name="Picture 2" descr="D:\по питеру\IMG_4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142984"/>
            <a:ext cx="4143404" cy="3107553"/>
          </a:xfrm>
          <a:prstGeom prst="rect">
            <a:avLst/>
          </a:prstGeom>
          <a:noFill/>
        </p:spPr>
      </p:pic>
      <p:pic>
        <p:nvPicPr>
          <p:cNvPr id="24579" name="Picture 3" descr="D:\по питеру\IMG_4412.JPG"/>
          <p:cNvPicPr>
            <a:picLocks noChangeAspect="1" noChangeArrowheads="1"/>
          </p:cNvPicPr>
          <p:nvPr/>
        </p:nvPicPr>
        <p:blipFill>
          <a:blip r:embed="rId3" cstate="print"/>
          <a:srcRect r="11363"/>
          <a:stretch>
            <a:fillRect/>
          </a:stretch>
        </p:blipFill>
        <p:spPr bwMode="auto">
          <a:xfrm>
            <a:off x="142844" y="1142984"/>
            <a:ext cx="3714776" cy="3143248"/>
          </a:xfrm>
          <a:prstGeom prst="rect">
            <a:avLst/>
          </a:prstGeom>
          <a:noFill/>
        </p:spPr>
      </p:pic>
      <p:pic>
        <p:nvPicPr>
          <p:cNvPr id="24580" name="Picture 4" descr="D:\по питеру\IMG_4413.JPG"/>
          <p:cNvPicPr>
            <a:picLocks noChangeAspect="1" noChangeArrowheads="1"/>
          </p:cNvPicPr>
          <p:nvPr/>
        </p:nvPicPr>
        <p:blipFill>
          <a:blip r:embed="rId4" cstate="print"/>
          <a:srcRect b="18279"/>
          <a:stretch>
            <a:fillRect/>
          </a:stretch>
        </p:blipFill>
        <p:spPr bwMode="auto">
          <a:xfrm>
            <a:off x="1571604" y="4000504"/>
            <a:ext cx="442912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Знакомство с играми.</a:t>
            </a:r>
            <a:br>
              <a:rPr lang="ru-RU" dirty="0" smtClean="0"/>
            </a:br>
            <a:r>
              <a:rPr lang="ru-RU" dirty="0" smtClean="0"/>
              <a:t>Мы играем.</a:t>
            </a:r>
            <a:endParaRPr lang="ru-RU" dirty="0"/>
          </a:p>
        </p:txBody>
      </p:sp>
      <p:pic>
        <p:nvPicPr>
          <p:cNvPr id="25602" name="Picture 2" descr="D:\по питеру\IMG_4414.JPG"/>
          <p:cNvPicPr>
            <a:picLocks noChangeAspect="1" noChangeArrowheads="1"/>
          </p:cNvPicPr>
          <p:nvPr/>
        </p:nvPicPr>
        <p:blipFill>
          <a:blip r:embed="rId2" cstate="print"/>
          <a:srcRect t="30651" r="14942"/>
          <a:stretch>
            <a:fillRect/>
          </a:stretch>
        </p:blipFill>
        <p:spPr bwMode="auto">
          <a:xfrm>
            <a:off x="285720" y="1643050"/>
            <a:ext cx="5286412" cy="3232546"/>
          </a:xfrm>
          <a:prstGeom prst="rect">
            <a:avLst/>
          </a:prstGeom>
          <a:noFill/>
        </p:spPr>
      </p:pic>
      <p:pic>
        <p:nvPicPr>
          <p:cNvPr id="25604" name="Picture 4" descr="D:\по питеру\IMG_4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143248"/>
            <a:ext cx="4667251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по питеру\IMG_4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2852"/>
            <a:ext cx="5857884" cy="4393413"/>
          </a:xfrm>
          <a:prstGeom prst="rect">
            <a:avLst/>
          </a:prstGeom>
          <a:noFill/>
        </p:spPr>
      </p:pic>
      <p:pic>
        <p:nvPicPr>
          <p:cNvPr id="26627" name="Picture 3" descr="D:\по питеру\IMG_4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357562"/>
            <a:ext cx="4333873" cy="3250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/>
            <a:r>
              <a:rPr lang="ru-RU" dirty="0" smtClean="0"/>
              <a:t>Строим музей</a:t>
            </a:r>
            <a:endParaRPr lang="ru-RU" dirty="0"/>
          </a:p>
        </p:txBody>
      </p:sp>
      <p:pic>
        <p:nvPicPr>
          <p:cNvPr id="11" name="Picture 4" descr="http://www.maam.ru/images/photos/medium/8f1ce663a9ee9d03d9ce889d1db837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2571768" cy="1924511"/>
          </a:xfrm>
          <a:prstGeom prst="rect">
            <a:avLst/>
          </a:prstGeom>
          <a:noFill/>
        </p:spPr>
      </p:pic>
      <p:pic>
        <p:nvPicPr>
          <p:cNvPr id="27656" name="Picture 8" descr="http://www.maam.ru/images/photos/medium/bcd710f2cf18dfaad16a15e8bac645d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6327" r="22449"/>
          <a:stretch>
            <a:fillRect/>
          </a:stretch>
        </p:blipFill>
        <p:spPr bwMode="auto">
          <a:xfrm>
            <a:off x="357158" y="3000373"/>
            <a:ext cx="1714512" cy="2095578"/>
          </a:xfrm>
          <a:prstGeom prst="rect">
            <a:avLst/>
          </a:prstGeom>
          <a:noFill/>
        </p:spPr>
      </p:pic>
      <p:pic>
        <p:nvPicPr>
          <p:cNvPr id="13" name="Picture 6" descr="http://www.maam.ru/images/photos/medium/70ce95b284b8fb838547155c6bc942d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5000636"/>
            <a:ext cx="2335640" cy="1747812"/>
          </a:xfrm>
          <a:prstGeom prst="rect">
            <a:avLst/>
          </a:prstGeom>
          <a:noFill/>
        </p:spPr>
      </p:pic>
      <p:pic>
        <p:nvPicPr>
          <p:cNvPr id="27657" name="Picture 9" descr="D:\по питеру\IMG_4430.JPG"/>
          <p:cNvPicPr>
            <a:picLocks noChangeAspect="1" noChangeArrowheads="1"/>
          </p:cNvPicPr>
          <p:nvPr/>
        </p:nvPicPr>
        <p:blipFill>
          <a:blip r:embed="rId5" cstate="print"/>
          <a:srcRect l="6466"/>
          <a:stretch>
            <a:fillRect/>
          </a:stretch>
        </p:blipFill>
        <p:spPr bwMode="auto">
          <a:xfrm>
            <a:off x="2786050" y="1928802"/>
            <a:ext cx="5167317" cy="414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Играем в сюжетно –ролевую игру </a:t>
            </a:r>
            <a:r>
              <a:rPr lang="ru-RU" dirty="0" smtClean="0"/>
              <a:t>«</a:t>
            </a:r>
            <a:r>
              <a:rPr lang="ru-RU" dirty="0" smtClean="0"/>
              <a:t>экскурсия</a:t>
            </a:r>
            <a:r>
              <a:rPr lang="ru-RU" dirty="0" smtClean="0"/>
              <a:t> </a:t>
            </a:r>
            <a:r>
              <a:rPr lang="ru-RU" dirty="0" smtClean="0"/>
              <a:t>в музей»</a:t>
            </a:r>
            <a:endParaRPr lang="ru-RU" dirty="0"/>
          </a:p>
        </p:txBody>
      </p:sp>
      <p:pic>
        <p:nvPicPr>
          <p:cNvPr id="28674" name="Picture 2" descr="D:\по питеру\IMG_44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381531" cy="3286148"/>
          </a:xfrm>
          <a:prstGeom prst="rect">
            <a:avLst/>
          </a:prstGeom>
          <a:noFill/>
        </p:spPr>
      </p:pic>
      <p:pic>
        <p:nvPicPr>
          <p:cNvPr id="28675" name="Picture 3" descr="D:\по питеру\IMG_4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643314"/>
            <a:ext cx="4095747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по питеру\IMG_4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857752" cy="3643314"/>
          </a:xfrm>
          <a:prstGeom prst="rect">
            <a:avLst/>
          </a:prstGeom>
          <a:noFill/>
        </p:spPr>
      </p:pic>
      <p:pic>
        <p:nvPicPr>
          <p:cNvPr id="29699" name="Picture 3" descr="D:\по питеру\IMG_4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429000"/>
            <a:ext cx="4381531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по питеру\IMG_4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52"/>
            <a:ext cx="4286248" cy="3214686"/>
          </a:xfrm>
          <a:prstGeom prst="rect">
            <a:avLst/>
          </a:prstGeom>
          <a:noFill/>
        </p:spPr>
      </p:pic>
      <p:pic>
        <p:nvPicPr>
          <p:cNvPr id="6" name="Picture 2" descr="D:\по питеру\IMG_4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4143372" cy="3107529"/>
          </a:xfrm>
          <a:prstGeom prst="rect">
            <a:avLst/>
          </a:prstGeom>
          <a:noFill/>
        </p:spPr>
      </p:pic>
      <p:pic>
        <p:nvPicPr>
          <p:cNvPr id="7" name="Picture 3" descr="D:\по питеру\IMG_4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429000"/>
            <a:ext cx="4190997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D:\по питеру\IMG_4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357562"/>
            <a:ext cx="4286248" cy="3214686"/>
          </a:xfrm>
          <a:prstGeom prst="rect">
            <a:avLst/>
          </a:prstGeom>
          <a:noFill/>
        </p:spPr>
      </p:pic>
      <p:pic>
        <p:nvPicPr>
          <p:cNvPr id="31748" name="Picture 4" descr="D:\по питеру\IMG_4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3905277" cy="2928958"/>
          </a:xfrm>
          <a:prstGeom prst="rect">
            <a:avLst/>
          </a:prstGeom>
          <a:noFill/>
        </p:spPr>
      </p:pic>
      <p:pic>
        <p:nvPicPr>
          <p:cNvPr id="31749" name="Picture 5" descr="D:\по питеру\IMG_44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14290"/>
            <a:ext cx="3929058" cy="2946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по питеру\IMG_4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2065" cy="3804049"/>
          </a:xfrm>
          <a:prstGeom prst="rect">
            <a:avLst/>
          </a:prstGeom>
          <a:noFill/>
        </p:spPr>
      </p:pic>
      <p:pic>
        <p:nvPicPr>
          <p:cNvPr id="32771" name="Picture 3" descr="D:\по питеру\IMG_4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321843"/>
            <a:ext cx="4714876" cy="3536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39000" cy="41764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цель, направление деятельности проекта: </a:t>
            </a:r>
            <a:r>
              <a:rPr lang="ru-RU" dirty="0" smtClean="0"/>
              <a:t>активизировать познавательный интерес, формировать представления </a:t>
            </a:r>
            <a:r>
              <a:rPr lang="ru-RU" dirty="0" smtClean="0"/>
              <a:t>о </a:t>
            </a:r>
            <a:r>
              <a:rPr lang="ru-RU" dirty="0" smtClean="0"/>
              <a:t>музеях родного города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7"/>
            <a:ext cx="6255488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родителями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1857364"/>
            <a:ext cx="6255488" cy="3286148"/>
          </a:xfrm>
        </p:spPr>
        <p:txBody>
          <a:bodyPr>
            <a:normAutofit/>
          </a:bodyPr>
          <a:lstStyle/>
          <a:p>
            <a:pPr marL="457200" indent="-457200" algn="l"/>
            <a:r>
              <a:rPr lang="ru-RU" dirty="0" smtClean="0"/>
              <a:t>1. Консультация для родителей на тему </a:t>
            </a:r>
          </a:p>
          <a:p>
            <a:pPr marL="457200" indent="-457200" algn="ctr"/>
            <a:r>
              <a:rPr lang="ru-RU" dirty="0" smtClean="0"/>
              <a:t>«</a:t>
            </a:r>
            <a:r>
              <a:rPr lang="ru-RU" i="1" dirty="0" smtClean="0"/>
              <a:t>Санкт – Петербург – город музеев</a:t>
            </a:r>
            <a:r>
              <a:rPr lang="ru-RU" dirty="0" smtClean="0"/>
              <a:t>»</a:t>
            </a:r>
          </a:p>
          <a:p>
            <a:pPr algn="ctr"/>
            <a:r>
              <a:rPr lang="ru-RU" u="sng" dirty="0" smtClean="0"/>
              <a:t>В музей с ребенком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2. Предложить родителям посетить музей вместе с ребёнком</a:t>
            </a:r>
          </a:p>
          <a:p>
            <a:pPr algn="ctr"/>
            <a:r>
              <a:rPr lang="ru-RU" dirty="0" smtClean="0"/>
              <a:t>3. Собрать краткую информацию об этом музее, фотографии  или иллюстрации о музее для оформления альбома  «Музеи нашего города»</a:t>
            </a:r>
          </a:p>
          <a:p>
            <a:pPr marL="457200" indent="-457200" algn="ctr"/>
            <a:r>
              <a:rPr lang="ru-RU" dirty="0" smtClean="0"/>
              <a:t>Ко дню  города.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071547"/>
            <a:ext cx="6255488" cy="31123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 подготовлена воспитателями подготовительной группы № 9</a:t>
            </a:r>
            <a:br>
              <a:rPr lang="ru-RU" dirty="0" smtClean="0"/>
            </a:br>
            <a:r>
              <a:rPr lang="ru-RU" dirty="0" smtClean="0"/>
              <a:t>Алексеевой С. Н.</a:t>
            </a:r>
            <a:br>
              <a:rPr lang="ru-RU" dirty="0" smtClean="0"/>
            </a:br>
            <a:r>
              <a:rPr lang="ru-RU" dirty="0" smtClean="0"/>
              <a:t>Малышевой Г. А.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4080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leninmemory.ru/content/images/%D0%A0%D0%B8%D1%81%D1%83%D0%BD%D0%BE%D0%BA%20%D0%9F%D0%B5%D1%82%D0%B5%D1%80%D0%B1%D1%83%D1%80%D0%B3%D0%B0.jpg"/>
          <p:cNvPicPr>
            <a:picLocks noGrp="1"/>
          </p:cNvPicPr>
          <p:nvPr>
            <p:ph idx="1"/>
          </p:nvPr>
        </p:nvPicPr>
        <p:blipFill>
          <a:blip r:embed="rId2" cstate="print"/>
          <a:srcRect l="2229" t="4457" r="1942" b="3427"/>
          <a:stretch>
            <a:fillRect/>
          </a:stretch>
        </p:blipFill>
        <p:spPr bwMode="auto">
          <a:xfrm>
            <a:off x="1071538" y="1142984"/>
            <a:ext cx="619268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6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 проекта:    знакомить детей с музеями города    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26" name="AutoShape 2" descr="data:image/jpeg;base64,/9j/4AAQSkZJRgABAQAAAQABAAD/2wCEAAkGBxQTEhQUExQWFBUWFRcXGBcYGBcYGhcXGBcYHB0YGBcYHiggGBolHRgXITEhJSkrLi4uFx8zODMsNygtLisBCgoKDg0OGhAQGywkICQsLCwsLCwsNCwsLCwsLC8sLCwsLCwsLCwsLCwsLCwsLCwsLCwsLCwsLCwsLCwsLCwsLP/AABEIAJ8BPQMBIgACEQEDEQH/xAAbAAACAwEBAQAAAAAAAAAAAAADBAIFBgEAB//EAEUQAAEDAgMEBwUFBgQFBQAAAAECAxEAIQQSMQVBUWEGEyJxgZGhMlKx0fAUQpLB4QcVI2JygkNTovEWM7LC0iRUdIOT/8QAGQEAAwEBAQAAAAAAAAAAAAAAAAECAwQF/8QALBEAAgIABQMCBQUBAAAAAAAAAAECEQMSEyExIkFRBGEUcYGh0VKxweHwMv/aAAwDAQACEQMRAD8AxamQNK5kphIqZSDXtHCxUJqQTRurroRTJA5a7looTXctMAYTRUWvXstSCaGOwzbvGpam1Ay0ZgQZqHEpSGkYZRoWJ2eqNJNW+GxAIpnMKwztM2ypoxqm69kq7xmCBJI0quXhyN1dEZJmLTQrkr2Sj5K5kqiQOSvZaNlr2WgLBBNdy0XJXctILBBNTCamE1MJoGQCa6E0UJruWkMFlqQTRAmpBNAAwmuhNFCakEUACCamE0QIqQRSAgE1NKKmEUQJpWMHlpzZ+HSTKtOHGp4XALWeyPHdV/g9ioSLqk/CspzS2KjFsLs3BpiEpoitlwrNb5UZkZbJqGIcNc1uzfsJbQfKbBQ51QYu51k1craBkrpFxmtoUjOVsqi1SWKwIUZirtaKCW61UqM6MwlNTCaKEVIIrYyBBNdy0bJXQigAGSu5aPkruSnYAQ3XginG0VFxqKmx0LZa7FGy17JTEEwaiDTqkk8qWaQONEbURvrKSt2ap7HUOxY0V0JKTFBfUDuvQUmjLe4ZqFVIqOSmFJqOWtTMBkrmWjlNeyUxActdyUXLUgmkAMJqWWmcNhCswKeb2Wd9S5JFKLZVJRXclWT2Ay0NOHOtLMh0xLLXQmmhhzUl4eIp2KhYJqYTRMldCaLAgE0VlgqMAURlmSBWj2ZsoBeabCs5zUS4xsqxsYgAqIHKj4fZkG960j+FCt1D+xgW0Fc+q2bZEKYdFoFHcwxAkTT2HbSNBRMQ9as825dFUygkSezQ30jiTTKyTxqCWJNUSVj6ZNhXhh5FhVqcNG6vJaqswqKF/DEUqtNaB5iaUGDFUpkuJiQipBNGCKkEV1nMAyVIIowRUslAAMleyU2GDwNGTg5G4d9ZvGguWWsOT7CbbdNhmpjBHinzpsbOcG9GkwVpB7oVBn0vrWMsaD4kjWOHJdisxGHjQUANVaIaURmymBEmNJ4mpOotarjirsTLDKkor2Wn28LOtH/d441bxIolQbKrJXUsTV03s4RrXl4BO6anWQ9JlKnDkmAJqC2iLGtLgcCDYqj641PaeyEBJUk35maeqroHh7GYSwTXl4cgSaYUiKipNaWZi2Sppb40ZDBOg+u+pdXGpHd7R8h86ynj4ceWXHCnLhDOBeKfYGtXWEaURceG6qPDYwJ4eIy+t6uWNqJI1I8JHmmfWuaXqIS4Z0LClHkabw8GVAGm3cCyU+zB5a0uHARIUCORn4UVlz476LYbFdj8GE2AOmtVeKaMb62DzPWC5A4Wque2Pcyony+FaQnXJEo3wZcN1a7O2YFXV4U6xs5AmVEnyppoAaGqnieBRhXIsdnpT7OtWDbZAmaESKIl8DU1i7Zpsg6XDxrhSTQxiBUw7SodhkCpkilFvj3hPeKUc2ihJgqvE2vbwpbAWilUO/Kq0bTR73oflU0Y9B3z4Gla8jpj5Uahel/tQ4+teOKFVRNhSjjXMg4UBWLqBxNOmFmQCKkEU02xO8CiKw0bxXXnRzZWJhFGUqNACLazIteb3vPnUgipEGs8VXEvDdM85tQqIlKLbssDxi9dG04+4geBrwJj7vkPlXUEnQD8Irws33PUy2cZ2qpJ0ST/ADDSOFqI/txxXugjeEju3g0nhdpNuLWhCkqU2YWMsZTJGpEG4ItVoxhiRmOXugTprpYUnJ3X8Akqsb2R0gcTmKmkLQQAoZcs396OBO406vZzT6SvDKyq1UyvUc06yO6R3aUz0NAKnpSLBKY5HNPfMCgdLdkJbQl1ns/xAFJNtx0nQ29dKUMZwdxCWGnsyuOzHAdB6/KvJwa5iL+PyoJcfjtKIm/tihLceH3iP7xXT8Y32M/h0u48cMvTLeJ3/KoNYdxSsoSJ5mPjVet5/wB9X4xQi48L5yD/AFj41S9W/BLwF5NB9hUm2+N0EeYqtxmDWAbE2mL6DU6ePhVep5//ADFf/p+tLYh57etX46PjJrgNCL5D/akwAB4ib+c/AV4YlPD0n1NAccS222VNzmFrxpY6C9ScfSG0udV2SogdreNd3OueU223ZqopDfXNH2lLPLLb411t9gAe0DvtIiN2l6T69HVlzqjlBCTfeeccBXG30KStXVmEiTfiYG7jST+QNDzuJZPpupdfU6gqHMW9KEw6hcw2eykqN57IFzpXsMtCyEpbMnTtfpTzXXAqIKcIMhU8zY+etHZ2o4DeCO//AGPrQm3W1GA2qTpcX9KKnqwopUhUgkESNRqNKSk6HSNBsXaBcMBJAjUdqOR/SafU0FXzKEnTKdazr3WJPZBQIFp0tpYDjw30BWJf4nyHyroj6mS2/gyeEnuaR3Bpm5VfflM/ChuYYRZRvoMir1mjisR3f2p+VDOLxHH/AEJ+VX8VL/InRRochGoN7XBrkW1P4T8qzSsbieJ/An5UBe0cT7x/An5U/i34+waCNY7j20CSTP8ASflVJtHbZJhMgevdO7uEms1jcU6syvMT3U2yAPaN40H5ndWU/UtqkaRwUixRt0JGXqEmN51PO4NeRt1I/wAAHnmI3zuFLtgR7APia7A9weZ+dZKSqy2uwZW3En/BjS2e3qmip6QJuOoEGPvnd4VXqebBykCeEmfKjNoSdEA+Jqs/knL4GG9sIkyyk8Lm3zq2YxLigCGQkHTMojN/SInx051UdUgCSi/fbhxvWr2YyChKjMkR4AkAd1q2wHu0jPFWwMtGOB3xf1rwwp4etPmBXs9deZmFGYCeNTy86tW3sIsxlcTp7JCjedQhSiL8q5tjY4fADOLQySkCFJhZAEfeUFDyrGPqoXwzR4Eq5K1CRR2QAbi2VX/SaocR+zvHj2XELG4hagfUfnQ9k9GcWziEKdCssLn2iLtrAvEakb6MT1EXF0+wQwpKStFz9qYCkIWAlSzCQXEpzEkCwNzcjTjRdqNBtKTolTqUA3u5mSUJkTqfDWq3pZhCcRsopTMPrzEDQddhyMxAsLK151otoM5msKIk/vLCnuCTJPdbWvNUUnGu523ad+TGYL7Klx9Tau2VgvXc7Kg7zFu3w+FaRzazTcZwEySEytCcx4AK1OnnWJwLKuv2iSgpnEJixi+MWYFoNuFaDp+xLWEhMn7YrQaJ6tvlpNazgpTSbM4yahaNz0TACsRbQpsL+/pGtWHSJKXsOsSDF+4gbxSfRcdrFf1j/vo/R85sBhyslRLEkqJJPYVqTc1x1t9UaN9RmDgEltdrBE77CQJpf7ClSF2kJTJ5CQPzjxq56N4QpGMKlrczIdVC1Zgm6rJ90aW5CkeiWHyDG53FuZkrUOsVOUlXspnQWFuVbQW3P2CUtyuTgUFC7WSkE8gVAfnFBOFQULtYZfjROjudtt/+ItzrFXznNAJBypkWEpBilNgMqS05mcW4StKpWcxExYcEzeOZrTL/AKiMxJWHRkVawy7udK4rDoKFQNCndzqWxGlJYWFuLcJUk5lmSJiwtpMmOdA2WwpGHWFOLcOdJClmSJi08AZMc6HESkWm2cIDgcGeHW+RW3UcThR+7GzGmJV6pE0ztIFOy8JKipQbcOY3JMouec0jsZajsFhSlFSi84cxMnUxc6xbyqnDl+wlLg7hsODs7EW0fZPoofA1zYuHH2XHWt1Tfo8g17oytR2Q+VEqPXogqMnQka86j0FdUrAY0qKlEBIlRk+2yd+6SaHh19P7DPZLoywP/U//ABHwfFpVT6GsA4tv61gUH9m7qlt4krJUQy9dVzBZJi/OfOi/stcUtwKWVKIWAMxkwQkxMaTPnS02voGe/qA6O4UF5BAnLCj5gT6069gwcU9yccPiHKB+z15SwsrJUQQATwJbMaaV7YGJW5iseFqKsmLxCUzuT1mgtpS02l8mPNbLbauFCn3NfYm07m0marmsIkkgT7Kjv3VpMOyTin8xzDKqBAGVJw6JTI1vJk+9VN0SYXnPXL6wnPBypTCSkSm2oord/ML/AGK5nBpKoBPsq40JGDQVASdDvPDnTewQ4hSi4vrD2inshMAgdns6ik9koWFLDi891EdkJyiPZtqKqn7CtAG8IkqFzv48DxpdGHSSO0TrvPA8aa2c0tK1dYsLkkp7ITlEHs21GlKYBpaVqzqCpkphITlBCuzzGnlRTC0IKQINyTB3ngabbUcvLjVZg8/8XOoEfd7IGUXtO/dVgFadx+IrGV2aqqLtgs5U5lKByg2BPwFSeZQpCy2pUgG+WIMfzATxqIYT1QJ3tj4pouFb/gAcRRFdN+4m+qvYz6sCPtRf7Un7kJ9wI1md01Z7JfQkHOdMokjUnfAneKZx7SftGgmBw9xNIbKYSUHkBHrW+K+ncyw/+i0ffaUISsFXCFC08xV5gMYEtpHf8TWLQ+lPWkEkZgL/AJUVfSKEpSgJBjUnNz0GlXguMJuycRSlFUbU4/lUDjTwr58vbju9xW4TCR6wKr3tplRmVq3SomZ8Ca6daPZGWlLuz7XtR8gtgpQ4FKCTnAVqpIESDxJ8KJiNnspSVdUBAmGypuY/pUBvNBx+PU2tCAgqC7AgGAdO0QYAvTz7mVvMUzpKRJ8hBnyryL2XJ6DXIhh9ltqbC0FxsKSFaoJgjeQJJ3+1QMRh3FMktvKUk7lJUCZJEHOTIuLEDTuq2YfBazBJSkJsLDsgbhaBHdQcM4hTBLXsRY2IN5sZM0Sm6YJblE0sASW0BSSIG4iTvjjx1qLmIhMdS3AJ9Y+VS2s6tJY7UpWSkgiYyndw3UbDNlSgkKKSZE94NGbj8BXIpiCknstpUkReSndoQbjhUW3UiZaQkpum6jJkWn18KBsrELcSoqIJCiLcABE63ou13nUJZKSCla1IIUJgApNrjXNWil1P8ENdJfdEVhXXHq0iSm0nXtTuq5xXVtNBKRkQAUpSB2RKVAARoL1T9EVwl8wLKHoDwou3tplLTYUkhTl+yYAIuRJvvqG+lia6hDD4lDaXhJPWIUkd6p15XqmTCQsTdXxv864jGhaMwSRyJHDupVrFhaM4SRY2JE28KISdFyirPYRsNpWkEkkgiTN5mO69Dw6AhKkg3OWJjdUG8YFIzhJ0JiRNqE3jkqbLmRQACjBInsz8uNa5mZ0j2GY6tCkZiokpIkp3RawFqWcdShCkE3lJ3aT5V1G0Uqa60JUAAowYnszzjdxrPbU2klSS4AoDLpb7pV/Nyp29xJI+jNOtOMNYdTaj1aVAKUU3BuZBBE2ruFWwGEYXqSEhfZ9hIBVE9nLA8t9Z7p6/kw6DoJUo5ReEpHO/KpdJ8RGz21SRmDUn70dWVEEzS1GPIi9wq2W2F4fqTlUoKsEJAIndEHXhXsClnDJea6o5V2ISEAWKb2EH2RuqgexR/dPWAmS2kZvvAFxIN51gRroaBsjHn91POgklCHspVqCEmIvum1PPIWRGm2V1OFUrK2cq0EQkJFlIjUCJAPCvbKSzhlpW22UoPaypCRMGL5RY2rL/ALOMepxl4uCci7BRJtlk67pFR/Z7ji6XZWpwQk9ridTqdxolOSbBRTRpsC2yxC2kFCCq6QEj2ctrf235V4IZC3XWUFHWOFSxA9pZk6XMwb1nujWNU5jHhmJTmc7JsE5VWA5DQRR2MaTj3EpUYQoIKL5R2Af18aTxGPIarCPJDjzilQHEqICoBSeqSgJ5yUz41UYY5M19UmDMXMfKu4vFJLik3lOWeFxNiarmMehzNlKjlMGREHlPdUqTdsbilR3Z6FInOoKlJgwE8La8qDhEqSolRFwYgRwtrUWsa24VBJJymDIIg30nuNCRi21lSUkkoMGQbGSOF9DWlvcilsdw+YKJVFwdBH50hgkrSSVmZBgxEWNrd9FGKQsqSCSUGCINjJ5cjSq8ShRUkKkp1EGBfup2wSQky2pOYK36WiPqasENCBJFhFr75qsdeSSQCJSRNja/dTSH02TeYnSs38jSlRoszJQlK1OEFCR7IieyRFuXGidcwgBGZ6EiICQR8PqKUx2ISjDpWpOYBKLA3vlGkgb65hcYOrCtAbgGZveLGmn0ktdR1asOpwu5nc8XJQJIgDSw0A3HSq9OKabENrXFoHVwABuuDSWP2okuhOUgka+fPgKXedFW+FYlyweMUkJISo3ObTfS5xiE5QQo5jHAbhpwpc4lK0kgEXi/HzqBAVlmezcRVt77kJWtiyffCUqISLCfKlGH+sGYgTpavOugiCDB+r0JtYAhKbd9Texdbn3jaC0rKD2TlUFWUg6EGNeVPu4pJTx0sCg6EH3q+DHAKOrzxgzdUx3E0VeHUZl96+ozn4VzZobb8Bq87cn3RtY6rKLHIU6p1iONLdcGcKvMCcqVE3B0M8eFfFG8OpIgPvxyWbDlFSbw6gIDzwEERm4gg6jfJpOUGnuGqa7H9LmVrbSUuSjtJFoub3tPs0YdMWknMEuCATMJO7+qsUMAPfdnjInurqcELSt0xxUL98Clmwytb2NNsnpFhkJOQOkKUVTCTc2Oq+VE2j0nw7nVoV1oyKK0jIm5tN+suOyLVlBs9I0LgHDPA8gKGrZaZkrcMGRK536X3aVSxMO7Fq7cH1Tor0gaSh3MlyFqBHZTJSU2VGbQzryNS6RbeZcZbLedWRfuEyIIMAE3mK+UtYZLc5XnETrDpE+RqTMeyjEvTewdJ1Mm2mppXDtYtVctGwZ2kkJgJd8Wljd3VBrEZUZQlzQ3Lahr4VnChenXvj+8/nP0aipC/wD3D/49O6kpw8jeLHwaHDkpbi5sRJSR+VQwzZDZQTJOe8Ee0SdI3T6VSYbBORCVvqF9CdSSSeyNZNHT0exBM58QmeKkpA8wKtTi+P2FnT7MZDeVkonUKEndmnhwnjVMnANqAbU9AhQUUgqUmcxEoMC88TVy30UePtYlY/vzf9KD9ChYjogqf4b2UwJUSo5iN5B393lWsWF+xp8dtrCvMrZK3k52loJAFs6cpIB5W7qqeleIaXgWmm1lR7KRKSkkIbKSYuBcjfQ9n9GighTrpXYiIgXi8kydOFPnYbSvfMfzWHmLU6urGvJSubQT+7hhcwKw2kTCxKusBIuIsLzNQ2W8hvZb2GU5LqkvQMq7legzQQPOrhXR9j+Y9yvzivOdHWRY5weGZNhztrTyoZUdAsShhh9D6whSjKbKIPZI1SDv+NR/ZwpvDdaHnEokJiQozx9kHh61cN9HGTN3Ji1035ezXP8Ahxo/ecB70/8AjaiUU79xLais6MYxpnEuFxxCUrU4Uqg3JUIAgTz0rQbGfwzL2JdW+gl9xK0gtyUhKYjtJ9rS44mqh7oeyVA5nQQQfaTuPHJS+1ujzxy9QUpg6rM2iNMsDjY0KKTsHwXONxDRfcWh1Cg4UwLpKcqYuVQPWqDZLoa6zO62rMvMIUkwOFt9KDo3jSCHFI5ZAlQPfMUovo26NVx/9RjzBIqWoq/x/Qs3sW2z3UoLhUtvtKkQtOknXneoYV1KVOErR21SO2nio3vzqmGwXDo82f7T+Sq7/wAPPf5qPwq+dJzw97ZOZDuDXlW6VLbhapTCk6SrXncUFtYC3CVJ7RtCk7idfOlDsF/30eSvnUDsR/30eSvnRqYfkMyOpchbhJTCiIgjcd9NIxCcwOZNgR7Q3kUkdiu8Wj3pVXHNkOGOywCBFkkBV9Vc768hQ54b7gpmo2xjkKw4bStsqKW5laQBGU3vrakBiRlSMybAD2k7h31QObGeVJJRJ5nlO61RVsh2wyotvCjPqKaeGlWYNS3ZZPEdYFSDHBSeB586C/iYJmIAmZHlFVrmy3SAkoFiTZQGvG1LubKc/wAs/jT8qtOH6ic4RjGJCYKhMza+6h4t4FTcaZu7emgHZLnuHzT86K3hnBq2ryHzrTNC7TIzOqLHHKltfdQtnK7HifgKTW46NWj+E/kagMS4P8P/AEq+dJJVVl51dmjXtpA57hAoR22PdJ+t9USjI1+vCu572F+HLfcd9Yr08TPMy4XtwgTl9a4ra7hEgC3jVeMMo2gxu8RwO/dRU7NcWAAIO8G58kg3o08NBbCL2s7xjTcPjv3acah+8HSJzm2sHuq0w3Rl9USFQOICfGSatcL0LUbqUL63JPkkD40dHZfYajJmSL64utRIJ3njHyrnaO+b+fgK+g4boaykdoz4D88xqyw2x2G/ZaKu/Ty09Kq/CK0pdz5k1g1k+weVomwG+r7YGxHg8FqaWUQbezc8Cbf7Vu2jk9ltKe63/TRZWfugeJHwNDTezKWEkJ4XZqd7AA/mWT8LU8hCE6JCf6Uz65b+dRVhxvTP9Ob4lVRDZGjXnKqI4cUaBC8SbZz5j4JqKwQdw7pV+VqgsLP3CR/dHkLURjCk6pCR4k+QNUM4XOSld8geQFSbSs6DKOOkeJEmugZT2GieagfSoOBavaQo/i9KAPGBoCo8wQPheolxRtB7rx8K4hlRP/LUL21FO9QGkzBKuAnXv4c6BAvYEx2jpqY52FLKV4n+75V5ZJMlC5PM/wDjXh/QvzP/AI0ASS5F9I7/AJUxiBIziP5u/jS4V/Iv8X6UxhHgFZSFX4mb+VAwKHe4jh9GioE+yq/uyJPcZg0LHfw/8wg6Qr0g/OlWsaFGP4qf6tPOgVjRcv2hB8AfjHpUyoHQ/iifP/auJxQiFkqHcJHcQa91AIzIWVcoBI8yKABPspPtoHjCh6z8aUXspsm1u5Sk+l0imUPxMKUOIygeYmppeQRcAc0hI9DIoaTAqMZs0ISVZ1JSkSVKAWAO9MAVUuYpsaPMqHHMR+WUfirWpYm6VjuICT3cD51W43ZzSj/FbTPvZcqvxpg+tQ8GD5RLR846Q7QcS4C252SmYStKgOXYJG6fGq5G3nx9/wA719Ax3RZhUlLhT3pU5+QV6ms5jOjQBhKkL5AqQbcnUjyBrSMIVVGTiyua6Tr3gGnxtYqSlQUlAINlZRJCt2Y8KqsVsNaT2kqQOK0qSD3GCD4UvicEvKgC4SDoQbkk7ieWtCwsNO6FujSPbYQjKleuQExvmdKknarR+8B3mKymPvl5IQnySJ9ZpMjWofpYS3FmN4MSg7x510qTyrCIWeNWWKdUAiCYidD5SbGspelp7MMxplRQ1KTv+BrJo2k57099NM7UVFzPjQ/SyQZjWYbofxyjvlXxgVcYfo22n2lH0SPrxoisWqYzDuAg/wCmpFV98+via1yXydCjFdhljZ2HT91Hee18aaSpKSAnIPGPQCkm8Ksnh4j4i9H+zIF1qk99NRRQwp8++2O4z8QYryWFL++D4mPhQk4hA9lPib/GuHFqVvju+ppgGODj2lJH1wNHThmwPaSo81QPQUgVX3+Ex614q+udAD+VWiVtJH8p/OL1H7OZlS0H+/8AShsYdStBI4kkD9aaOFSm6o7vkNTQAAYJR+8g9x/Kis4QC6yBym3rQX8efuJgcY/LQUq4szJ7R5n6FAFupUexkHORS62FG5Ukn+pNIZbTH1y9a6VRcfGgB37Krin8Qj46a11GDXyPcRy4XFJMgrJSiN0m1h+XhV1hWw2nU8SfrdQAbDYdLabSSdTx5CTVe806pUwe6RAHDW9K47FlZ/l3cwd/jPhQU8v9poAniXMhyrMKiYmTE623UBO0EzdRHMhQHfO7xO6vONJVGYDSdAYvfW0TQ0IQkeykRvvu7zTEWvVORYKPn8651Ton/meavrwpQLNr37533+uFEzGBc3+r8/lRQWXrcqRclJ0O4g8R8arHOuBI7ZvqAoivbNxJQuFEkKtfcd3rI8RVljkqUnsKUlQuIJE8rUgKsOO8F8LpNeDzk/eBP8o+VCO0XAT/ABF+JJHf9c66naro+8rTeT692/6hgMJxCVWWAFe9FvGRahYlhwXEEf0ifh8KiNsOyAFK04T48a4naDkyTm5QL7twnWaABJeOnZnhCSf1ooxCtLRwIt5U+xjQqQklKuBA/PWlMW+6i/ZUOOUetAbkG3W/vNgc438hUiifZDavxA+Wall49WpSkan2bRUPtl/ZRz7P1zoA847EhTSRbSVif9UGq/GbKw7ntMoHNJUk+hvVn+81feSiLaiPUmiIdaIugIPgR6a0CMhi+iiD7Dqk8lhLg7txHkaqcV0beSLNocHFtWU/hVHwNfQXGDEoSlY3QY9JpBb6gqOqvwOYXHON/HlTsTij5hi8JlstKm/6kx62J8qG82TEEEDck/kQDX1J1xKuypsEXsVSOY3jwqoxeyMMu5ZCP5kKIjvEflTsh4fg+duMdoTIB4iKG8gA2mPA+orYP9HwB/CfUJvlWD/2+G7fVW9sR4H/AJaV80/pHrVpkODR9H6xoXyI8Ej5V1ONTqEgdwH5VVBXDT9amgTWJ0lqMUDuNR+0t+58KrgmKZS2Ta08oHrQA39ob930FSS+2bBMjlF681g+N/QUV15LYNo32+dABm2kkexHlU1BCdYB4fpVWvHqNhbmDfzoalGOR+vnQBcDaY4q9PnQxiG5J7WaNZOnnVeBx7jFeVIPd8qAH+tZ4H1+M13M0dxJ5lRPxpAEnQd3f31FPdYz+V4oAsQWeB9fnRWmG1zAJ8THdrSmDwZJnRI+rVbpRAgWoGRYbCBABA+tTSuJxrSuyVkDgJv5CgbQxc/wwYuQeZG7uqs6s6nuF733iBwnhQItkIY99QPj+abVIssn/EVpbl3DLFVItEk301giDaJkHXjpRAOzM30BIkz/ADcRI3frQBYLwrJ/xDv3jfHKltot5Uy0tKjN0kgGL3SZFxb6tSSDZQWbiASN0xcTqL668qmlY3bwLcN8+tAioW7iZgBWuoQLCNDJv4catdjpdUr+IAEG2YmDEawee4VMkg5rxPK5kyBaxsfOpqN1DSL8yIvfjI9KqyctFl9lSZ/iD/T8RT7bkgXB4kcaoGxmV325zHH61pnCPltd9LJI+HiCYtuNSUNYnA5lSDF72nv8CNaH+7T7wP1x8qtJmqLHYMNkkaKiLmxn9aAGP3arXs99/lbfXP3auTdInvPpEfW+q1BMggRvG7XU/nE1Ft1RmNACTB0tcC1xcUwLNWzF8UgzNpjw3j67qaYQ4LLAI4g3/WqdLh1ClGTAknnb9a916pupXAdomQZj4elAFq5gwbix7gfMaVXq2e5J0IvcRv5GgqxCgQM6vrjxBFMtbQv2h4jd3g0ACXs5yLAiL67/AJXqJwznCY7vG0/KrFYKhIWoSNR8qq8UXkXK5HH63/OgKCdU4DICh4j0v6UZDruik5h4T6fKq17aDg+8edhYfU1449dxmNhO7z8qYhz7ElX3VtmZgzH1476UxOAWMx9qeHZP6908aiNpOAQVSQYNhwnhwrp2g7vjyHnbwtQIql7LJJjrE3sJJA/P1BqKdmOXA055vSyquG8ereAbTItRRtFG8keFO2LK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Эрмита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6429375" cy="2676525"/>
          </a:xfrm>
          <a:prstGeom prst="rect">
            <a:avLst/>
          </a:prstGeom>
          <a:noFill/>
        </p:spPr>
      </p:pic>
      <p:pic>
        <p:nvPicPr>
          <p:cNvPr id="7" name="Picture 4" descr="http://www.zapoved.net/catalog/img_originals/8508.jpg"/>
          <p:cNvPicPr>
            <a:picLocks noChangeAspect="1" noChangeArrowheads="1"/>
          </p:cNvPicPr>
          <p:nvPr/>
        </p:nvPicPr>
        <p:blipFill>
          <a:blip r:embed="rId3" cstate="print"/>
          <a:srcRect b="2539"/>
          <a:stretch>
            <a:fillRect/>
          </a:stretch>
        </p:blipFill>
        <p:spPr bwMode="auto">
          <a:xfrm>
            <a:off x="467544" y="4365104"/>
            <a:ext cx="3888432" cy="2160240"/>
          </a:xfrm>
          <a:prstGeom prst="rect">
            <a:avLst/>
          </a:prstGeom>
          <a:noFill/>
        </p:spPr>
      </p:pic>
      <p:pic>
        <p:nvPicPr>
          <p:cNvPr id="1032" name="Picture 8" descr="http://t2.gstatic.com/images?q=tbn:ANd9GcTbDCt60lVSE7yoLbrgfaBx0WxVl04T0Ly4NYCvFptLqMgavtL_r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114280"/>
            <a:ext cx="3642345" cy="254558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7239000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Беседа с детьми о музеях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Цели:</a:t>
            </a:r>
          </a:p>
          <a:p>
            <a:r>
              <a:rPr lang="ru-RU" dirty="0" smtClean="0"/>
              <a:t>-дать представление о музеях Санкт-Петербурга.</a:t>
            </a:r>
          </a:p>
          <a:p>
            <a:r>
              <a:rPr lang="ru-RU" dirty="0" smtClean="0"/>
              <a:t> - расширять круг знаний об окружающем мире;</a:t>
            </a:r>
          </a:p>
          <a:p>
            <a:r>
              <a:rPr lang="ru-RU" dirty="0" smtClean="0"/>
              <a:t> - создать эмоциональное настроение, прививать любовь к прекрасному;</a:t>
            </a:r>
          </a:p>
          <a:p>
            <a:r>
              <a:rPr lang="ru-RU" dirty="0" smtClean="0"/>
              <a:t>- воспитывать интерес к истории родного города</a:t>
            </a:r>
          </a:p>
          <a:p>
            <a:r>
              <a:rPr lang="ru-RU" dirty="0" smtClean="0"/>
              <a:t>-развивать связную речь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42048" cy="57606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Мы получаем новые знания о музеях города</a:t>
            </a:r>
            <a:endParaRPr lang="ru-RU" sz="2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236296" cy="513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Материал для рассматривания</a:t>
            </a:r>
            <a:endParaRPr lang="ru-RU" dirty="0"/>
          </a:p>
        </p:txBody>
      </p:sp>
      <p:pic>
        <p:nvPicPr>
          <p:cNvPr id="33794" name="Picture 2" descr="D:\по питеру\IMG_4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00174"/>
            <a:ext cx="3905245" cy="2928934"/>
          </a:xfrm>
          <a:prstGeom prst="rect">
            <a:avLst/>
          </a:prstGeom>
          <a:noFill/>
        </p:spPr>
      </p:pic>
      <p:pic>
        <p:nvPicPr>
          <p:cNvPr id="33795" name="Picture 3" descr="D:\по питеру\IMG_44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714752"/>
            <a:ext cx="3809994" cy="2857496"/>
          </a:xfrm>
          <a:prstGeom prst="rect">
            <a:avLst/>
          </a:prstGeom>
          <a:noFill/>
        </p:spPr>
      </p:pic>
      <p:pic>
        <p:nvPicPr>
          <p:cNvPr id="33797" name="Picture 5" descr="Музеи Петербурга станут бесплатными для школьников на время каникул - Санкт-Петербург, дети, музеи, праздники - БалтИнфо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571612"/>
            <a:ext cx="3033290" cy="2309611"/>
          </a:xfrm>
          <a:prstGeom prst="rect">
            <a:avLst/>
          </a:prstGeom>
          <a:noFill/>
        </p:spPr>
      </p:pic>
      <p:pic>
        <p:nvPicPr>
          <p:cNvPr id="33801" name="Picture 9" descr="МУЗЕЙ ХЛЕБА в Санкт-Петербурге. Адрес музея хлеба. Описание. Фото - Дыхание Питера"/>
          <p:cNvPicPr>
            <a:picLocks noChangeAspect="1" noChangeArrowheads="1"/>
          </p:cNvPicPr>
          <p:nvPr/>
        </p:nvPicPr>
        <p:blipFill>
          <a:blip r:embed="rId6"/>
          <a:srcRect r="17170"/>
          <a:stretch>
            <a:fillRect/>
          </a:stretch>
        </p:blipFill>
        <p:spPr bwMode="auto">
          <a:xfrm>
            <a:off x="571472" y="4286256"/>
            <a:ext cx="2928958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о питеру\IMG_4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71546"/>
            <a:ext cx="6106089" cy="4579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 питеру\IMG_4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191029" cy="3143272"/>
          </a:xfrm>
          <a:prstGeom prst="rect">
            <a:avLst/>
          </a:prstGeom>
          <a:noFill/>
        </p:spPr>
      </p:pic>
      <p:pic>
        <p:nvPicPr>
          <p:cNvPr id="2051" name="Picture 3" descr="D:\по питеру\IMG_4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14290"/>
            <a:ext cx="4762501" cy="3571876"/>
          </a:xfrm>
          <a:prstGeom prst="rect">
            <a:avLst/>
          </a:prstGeom>
          <a:noFill/>
        </p:spPr>
      </p:pic>
      <p:pic>
        <p:nvPicPr>
          <p:cNvPr id="2053" name="Picture 5" descr="Государственный Музей Эрмитаж Санкт-Петербург Росс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714620"/>
            <a:ext cx="5143536" cy="3853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143</TotalTime>
  <Words>96</Words>
  <Application>Microsoft Office PowerPoint</Application>
  <PresentationFormat>Экран (4:3)</PresentationFormat>
  <Paragraphs>31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Trebuchet MS</vt:lpstr>
      <vt:lpstr>Wingdings</vt:lpstr>
      <vt:lpstr>Wingdings 2</vt:lpstr>
      <vt:lpstr>Изящная</vt:lpstr>
      <vt:lpstr>Презентация  проект знакомство детей с музеями города</vt:lpstr>
      <vt:lpstr>цель, направление деятельности проекта: активизировать познавательный интерес, формировать представления о музеях родного города </vt:lpstr>
      <vt:lpstr> </vt:lpstr>
      <vt:lpstr>Цель проекта:    знакомить детей с музеями города                                                                                                                                                                                                                                          </vt:lpstr>
      <vt:lpstr>Беседа с детьми о музеях</vt:lpstr>
      <vt:lpstr>Мы получаем новые знания о музеях города</vt:lpstr>
      <vt:lpstr>Материал для рассматривания</vt:lpstr>
      <vt:lpstr>Презентация PowerPoint</vt:lpstr>
      <vt:lpstr>Презентация PowerPoint</vt:lpstr>
      <vt:lpstr>Презентация PowerPoint</vt:lpstr>
      <vt:lpstr>Работа по изо деятельности</vt:lpstr>
      <vt:lpstr>Знакомство с играми. Мы играем.</vt:lpstr>
      <vt:lpstr>Презентация PowerPoint</vt:lpstr>
      <vt:lpstr>Строим музей</vt:lpstr>
      <vt:lpstr>Играем в сюжетно –ролевую игру «экскурсия в музей»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родителями </vt:lpstr>
      <vt:lpstr>Презентация подготовлена воспитателями подготовительной группы № 9 Алексеевой С. Н. Малышевой Г. А.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проект знакомство детей с музеями города</dc:title>
  <dc:creator>Joker13</dc:creator>
  <cp:lastModifiedBy>светлана</cp:lastModifiedBy>
  <cp:revision>18</cp:revision>
  <dcterms:created xsi:type="dcterms:W3CDTF">2015-02-20T17:29:05Z</dcterms:created>
  <dcterms:modified xsi:type="dcterms:W3CDTF">2014-10-12T00:06:44Z</dcterms:modified>
</cp:coreProperties>
</file>