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CA2ACC-E404-4F5E-9783-53242D1C72E0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88F850-6C2C-45EE-A097-9700B3FA21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/>
              <a:t>Презентацию подготовили:</a:t>
            </a:r>
          </a:p>
          <a:p>
            <a:r>
              <a:rPr lang="ru-RU" sz="9600" dirty="0"/>
              <a:t>Воспитатели группы №9</a:t>
            </a:r>
          </a:p>
          <a:p>
            <a:r>
              <a:rPr lang="ru-RU" sz="9600" dirty="0"/>
              <a:t>Малышева Галина Алексеевна</a:t>
            </a:r>
          </a:p>
          <a:p>
            <a:r>
              <a:rPr lang="ru-RU" sz="9600" dirty="0"/>
              <a:t>Алексеева Светлана Николаевна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Ольга\Pictures\MP Navigator EX\2014_10_01\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3" y="15133"/>
            <a:ext cx="7704856" cy="49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1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Pictures\MP Navigator EX\2014_10_01\IMG_0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2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Pictures\MP Navigator EX\2014_10_01\IMG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1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Ольга\Pictures\MP Navigator EX\2014_10_01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4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Pictures\MP Navigator EX\2014_10_01\IMG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Pictures\MP Navigator EX\2014_10_01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0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Pictures\MP Navigator EX\2014_10_01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96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13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</cp:revision>
  <dcterms:created xsi:type="dcterms:W3CDTF">2014-10-01T15:45:37Z</dcterms:created>
  <dcterms:modified xsi:type="dcterms:W3CDTF">2014-10-01T16:10:23Z</dcterms:modified>
</cp:coreProperties>
</file>